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71" r:id="rId4"/>
    <p:sldId id="280" r:id="rId5"/>
    <p:sldId id="274" r:id="rId6"/>
    <p:sldId id="275" r:id="rId7"/>
    <p:sldId id="276" r:id="rId8"/>
    <p:sldId id="277" r:id="rId9"/>
    <p:sldId id="278" r:id="rId10"/>
    <p:sldId id="279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70" r:id="rId21"/>
    <p:sldId id="269" r:id="rId22"/>
    <p:sldId id="267" r:id="rId23"/>
    <p:sldId id="268" r:id="rId24"/>
    <p:sldId id="282" r:id="rId25"/>
    <p:sldId id="272" r:id="rId26"/>
    <p:sldId id="273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3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59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55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919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3801"/>
            <a:ext cx="10515600" cy="4978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19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406902"/>
            <a:ext cx="105156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2906713"/>
            <a:ext cx="105156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3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13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535113"/>
            <a:ext cx="515620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74877"/>
            <a:ext cx="515620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535113"/>
            <a:ext cx="515778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74877"/>
            <a:ext cx="5157787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95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84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95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685802"/>
            <a:ext cx="40132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4" y="685800"/>
            <a:ext cx="6300787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1" y="1846265"/>
            <a:ext cx="4013200" cy="43259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996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11300"/>
            <a:ext cx="10058400" cy="46609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39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2"/>
            <a:ext cx="7177088" cy="40417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01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8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8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7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0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7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4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9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D764A40-D915-4CDC-A2C8-4A19B9D0BC10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37EE878-E231-426E-B781-5BF55021E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17ECB-6072-4FF2-BE3B-27C66B11F9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1EB0-197B-41CA-AC2B-69A6EB665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</a:t>
            </a:r>
          </a:p>
          <a:p>
            <a:r>
              <a:rPr lang="en-US" dirty="0" smtClean="0"/>
              <a:t>http</a:t>
            </a:r>
            <a:r>
              <a:rPr lang="en-US" dirty="0"/>
              <a:t>://teacher.buet.ac.bd/ali_nayeem/CSE109_Feb2015/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smtClean="0">
                <a:solidFill>
                  <a:schemeClr val="tx1"/>
                </a:solidFill>
              </a:rPr>
              <a:t>characters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()/</a:t>
            </a:r>
            <a:r>
              <a:rPr lang="en-US" dirty="0" err="1" smtClean="0"/>
              <a:t>getchar</a:t>
            </a:r>
            <a:r>
              <a:rPr lang="en-US" dirty="0" smtClean="0"/>
              <a:t>/</a:t>
            </a:r>
            <a:r>
              <a:rPr lang="en-US" dirty="0" err="1" smtClean="0"/>
              <a:t>scanf</a:t>
            </a:r>
            <a:r>
              <a:rPr lang="en-US" dirty="0" smtClean="0"/>
              <a:t>() can be used</a:t>
            </a:r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Compiler </a:t>
            </a:r>
            <a:r>
              <a:rPr lang="en-US" dirty="0" smtClean="0"/>
              <a:t>dependent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Waits until carriage </a:t>
            </a:r>
            <a:r>
              <a:rPr lang="en-US" dirty="0" smtClean="0"/>
              <a:t>return</a:t>
            </a:r>
          </a:p>
          <a:p>
            <a:pPr lvl="1"/>
            <a:r>
              <a:rPr lang="en-US" dirty="0" smtClean="0"/>
              <a:t>Read only one char</a:t>
            </a:r>
          </a:p>
          <a:p>
            <a:pPr lvl="1"/>
            <a:r>
              <a:rPr lang="en-US" dirty="0" smtClean="0"/>
              <a:t>Other input and carriage return will be </a:t>
            </a:r>
            <a:r>
              <a:rPr lang="en-US" dirty="0" smtClean="0">
                <a:solidFill>
                  <a:srgbClr val="FF0000"/>
                </a:solidFill>
              </a:rPr>
              <a:t>in buffer</a:t>
            </a:r>
          </a:p>
          <a:p>
            <a:pPr lvl="1"/>
            <a:r>
              <a:rPr lang="en-US" dirty="0" smtClean="0"/>
              <a:t>Subsequent input 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) will consume </a:t>
            </a:r>
            <a:r>
              <a:rPr lang="en-US" dirty="0" smtClean="0"/>
              <a:t>them</a:t>
            </a:r>
          </a:p>
          <a:p>
            <a:pPr lvl="1"/>
            <a:r>
              <a:rPr lang="en-US" dirty="0" smtClean="0"/>
              <a:t>Can cause trouble</a:t>
            </a:r>
            <a:endParaRPr lang="en-US" dirty="0" smtClean="0"/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immediately after a key is pressed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conio.h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3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common use of one dimensional array is string</a:t>
            </a:r>
          </a:p>
          <a:p>
            <a:r>
              <a:rPr lang="en-US" dirty="0" smtClean="0"/>
              <a:t>One </a:t>
            </a:r>
            <a:r>
              <a:rPr lang="en-US" dirty="0"/>
              <a:t>dimensional character array terminated by a null (‘\0’)</a:t>
            </a:r>
          </a:p>
          <a:p>
            <a:r>
              <a:rPr lang="en-US" dirty="0"/>
              <a:t>‘\0’ &amp; ‘0’ are not same</a:t>
            </a:r>
          </a:p>
          <a:p>
            <a:r>
              <a:rPr lang="en-US" dirty="0" smtClean="0"/>
              <a:t>ASCII Value </a:t>
            </a:r>
            <a:r>
              <a:rPr lang="en-US" dirty="0"/>
              <a:t>of ‘\0’ is 0</a:t>
            </a:r>
          </a:p>
          <a:p>
            <a:r>
              <a:rPr lang="en-US" dirty="0"/>
              <a:t>ASCII </a:t>
            </a:r>
            <a:r>
              <a:rPr lang="en-US" dirty="0" smtClean="0"/>
              <a:t> Value </a:t>
            </a:r>
            <a:r>
              <a:rPr lang="en-US" dirty="0"/>
              <a:t>of ‘0’ is 48</a:t>
            </a:r>
          </a:p>
          <a:p>
            <a:r>
              <a:rPr lang="en-US" dirty="0"/>
              <a:t>Array size must be at least one byte larger than the string size to make room for the null</a:t>
            </a:r>
          </a:p>
          <a:p>
            <a:r>
              <a:rPr lang="en-US" dirty="0"/>
              <a:t>Terminating null is important</a:t>
            </a:r>
          </a:p>
          <a:p>
            <a:pPr lvl="1"/>
            <a:r>
              <a:rPr lang="en-US" sz="2200" dirty="0"/>
              <a:t>Indicates where string ends</a:t>
            </a:r>
          </a:p>
          <a:p>
            <a:r>
              <a:rPr lang="en-US" dirty="0"/>
              <a:t>A string constant is automatically null-terminated by the compiler</a:t>
            </a:r>
          </a:p>
        </p:txBody>
      </p:sp>
    </p:spTree>
    <p:extLst>
      <p:ext uri="{BB962C8B-B14F-4D97-AF65-F5344CB8AC3E}">
        <p14:creationId xmlns:p14="http://schemas.microsoft.com/office/powerpoint/2010/main" val="1973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[]={‘E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’, ‘E’, ‘E’, ‘\0’};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[]=“EEE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 /*string constant*/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Shortcut</a:t>
            </a:r>
            <a:r>
              <a:rPr lang="en-US" sz="2200" dirty="0"/>
              <a:t> for initializing string</a:t>
            </a:r>
          </a:p>
          <a:p>
            <a:pPr lvl="1"/>
            <a:r>
              <a:rPr lang="en-US" sz="2200" dirty="0"/>
              <a:t>‘\0’ is not necessary in this declaration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124201" y="345948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759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3600" y="1447800"/>
            <a:ext cx="502920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char course[]="CSE109";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i=0;</a:t>
            </a:r>
          </a:p>
          <a:p>
            <a:pPr marL="0" indent="0">
              <a:buNone/>
            </a:pPr>
            <a:r>
              <a:rPr lang="en-US" dirty="0"/>
              <a:t>	while(course[i])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/>
              <a:t>("%c\n", course[i]);</a:t>
            </a:r>
          </a:p>
          <a:p>
            <a:pPr marL="0" indent="0">
              <a:buNone/>
            </a:pPr>
            <a:r>
              <a:rPr lang="en-US" dirty="0"/>
              <a:t>		i++;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825740" y="1447800"/>
            <a:ext cx="200406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C</a:t>
            </a:r>
          </a:p>
          <a:p>
            <a:pPr marL="0" indent="0">
              <a:buNone/>
            </a:pPr>
            <a:r>
              <a:rPr lang="en-US" dirty="0"/>
              <a:t>S</a:t>
            </a:r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9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5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Value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/>
              <a:t>Reads characters </a:t>
            </a:r>
            <a:r>
              <a:rPr lang="en-US" dirty="0" err="1"/>
              <a:t>untill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/>
              <a:t>key is not stored, replaced with null character</a:t>
            </a:r>
          </a:p>
          <a:p>
            <a:pPr lvl="1"/>
            <a:r>
              <a:rPr lang="en-US" dirty="0"/>
              <a:t>No bound checking</a:t>
            </a:r>
          </a:p>
          <a:p>
            <a:pPr lvl="1"/>
            <a:r>
              <a:rPr lang="en-US" dirty="0" smtClean="0"/>
              <a:t>Can not read multi word </a:t>
            </a:r>
            <a:r>
              <a:rPr lang="en-US" dirty="0" smtClean="0"/>
              <a:t>string separated by space</a:t>
            </a:r>
            <a:endParaRPr lang="en-US" dirty="0" smtClean="0"/>
          </a:p>
          <a:p>
            <a:pPr lvl="2"/>
            <a:r>
              <a:rPr lang="en-US" dirty="0" smtClean="0"/>
              <a:t>“Department Name: EEE”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/>
              <a:t>(“%s”, s);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33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gets()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pPr lvl="1"/>
            <a:r>
              <a:rPr lang="en-US" dirty="0" smtClean="0"/>
              <a:t>Call it using the name of the character array without using index</a:t>
            </a:r>
          </a:p>
          <a:p>
            <a:pPr lvl="2"/>
            <a:r>
              <a:rPr lang="en-US" dirty="0" smtClean="0"/>
              <a:t>gets(s)</a:t>
            </a:r>
          </a:p>
          <a:p>
            <a:pPr lvl="1"/>
            <a:r>
              <a:rPr lang="en-US" dirty="0" smtClean="0"/>
              <a:t>Reads characters </a:t>
            </a:r>
            <a:r>
              <a:rPr lang="en-US" dirty="0" err="1" smtClean="0"/>
              <a:t>untill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ENTER</a:t>
            </a:r>
            <a:r>
              <a:rPr lang="en-US" dirty="0" smtClean="0"/>
              <a:t> pressed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dirty="0" smtClean="0"/>
              <a:t>key is not stored, replaced with null character</a:t>
            </a:r>
          </a:p>
          <a:p>
            <a:pPr lvl="1"/>
            <a:r>
              <a:rPr lang="en-US" dirty="0" smtClean="0"/>
              <a:t>No bound checking</a:t>
            </a:r>
          </a:p>
          <a:p>
            <a:pPr lvl="1"/>
            <a:r>
              <a:rPr lang="en-US" dirty="0" smtClean="0"/>
              <a:t>Can receive multiword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5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%s in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(“%s”, s);</a:t>
            </a:r>
          </a:p>
          <a:p>
            <a:r>
              <a:rPr lang="en-US" dirty="0" smtClean="0"/>
              <a:t>puts()</a:t>
            </a:r>
          </a:p>
          <a:p>
            <a:pPr lvl="1"/>
            <a:r>
              <a:rPr lang="en-US" dirty="0" smtClean="0"/>
              <a:t>puts(“hello”)</a:t>
            </a:r>
          </a:p>
          <a:p>
            <a:pPr lvl="1"/>
            <a:r>
              <a:rPr lang="en-US" dirty="0" smtClean="0"/>
              <a:t>puts(s)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character occupies one byte of memory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Number of possible values in a string of length 3 is 255</a:t>
            </a:r>
            <a:r>
              <a:rPr lang="en-US" baseline="30000" dirty="0" smtClean="0"/>
              <a:t>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6001" y="2209800"/>
          <a:ext cx="5503335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dept</a:t>
                      </a:r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dept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‘\0’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3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find?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length of a string</a:t>
            </a:r>
          </a:p>
          <a:p>
            <a:r>
              <a:rPr lang="en-US" dirty="0" smtClean="0"/>
              <a:t>Check whether a string is palindrome?</a:t>
            </a:r>
          </a:p>
          <a:p>
            <a:pPr lvl="1"/>
            <a:r>
              <a:rPr lang="en-US" dirty="0" err="1" smtClean="0"/>
              <a:t>abcdcba</a:t>
            </a:r>
            <a:endParaRPr lang="en-US" dirty="0" smtClean="0"/>
          </a:p>
          <a:p>
            <a:pPr lvl="1"/>
            <a:r>
              <a:rPr lang="en-US" dirty="0" err="1" smtClean="0"/>
              <a:t>acca</a:t>
            </a:r>
            <a:endParaRPr lang="en-US" dirty="0" smtClean="0"/>
          </a:p>
          <a:p>
            <a:r>
              <a:rPr lang="en-US" dirty="0" smtClean="0"/>
              <a:t>Lowercase/uppercase</a:t>
            </a:r>
          </a:p>
          <a:p>
            <a:r>
              <a:rPr lang="en-US" dirty="0" smtClean="0"/>
              <a:t>Frequency of each character in a string</a:t>
            </a:r>
          </a:p>
          <a:p>
            <a:pPr lvl="1"/>
            <a:r>
              <a:rPr lang="en-US" dirty="0" err="1" smtClean="0"/>
              <a:t>aabegggfdd</a:t>
            </a:r>
            <a:endParaRPr lang="en-US" dirty="0" smtClean="0"/>
          </a:p>
          <a:p>
            <a:pPr lvl="2"/>
            <a:r>
              <a:rPr lang="en-US" dirty="0" smtClean="0"/>
              <a:t>a:2</a:t>
            </a:r>
          </a:p>
          <a:p>
            <a:pPr lvl="2"/>
            <a:r>
              <a:rPr lang="en-US" dirty="0" smtClean="0"/>
              <a:t>b:1</a:t>
            </a:r>
          </a:p>
          <a:p>
            <a:pPr lvl="2"/>
            <a:r>
              <a:rPr lang="en-US" dirty="0" smtClean="0"/>
              <a:t>d:1</a:t>
            </a:r>
          </a:p>
          <a:p>
            <a:pPr lvl="2"/>
            <a:r>
              <a:rPr lang="en-US" dirty="0" smtClean="0"/>
              <a:t>e:1</a:t>
            </a:r>
          </a:p>
          <a:p>
            <a:pPr lvl="2"/>
            <a:r>
              <a:rPr lang="en-US" dirty="0" smtClean="0"/>
              <a:t>f:1</a:t>
            </a:r>
          </a:p>
          <a:p>
            <a:pPr lvl="2"/>
            <a:r>
              <a:rPr lang="en-US" dirty="0" smtClean="0"/>
              <a:t>g:3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4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CT3 on Array,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r>
              <a:rPr lang="en-US" dirty="0" err="1" smtClean="0"/>
              <a:t>Next</a:t>
            </a:r>
            <a:r>
              <a:rPr lang="en-US" dirty="0" smtClean="0"/>
              <a:t> Sunday 17/5/15</a:t>
            </a:r>
          </a:p>
          <a:p>
            <a:r>
              <a:rPr lang="en-US" dirty="0" smtClean="0"/>
              <a:t>Materials:</a:t>
            </a:r>
          </a:p>
          <a:p>
            <a:pPr lvl="1"/>
            <a:r>
              <a:rPr lang="en-US" dirty="0" smtClean="0"/>
              <a:t>2 slides</a:t>
            </a:r>
          </a:p>
          <a:p>
            <a:pPr lvl="1"/>
            <a:r>
              <a:rPr lang="en-US" dirty="0" smtClean="0"/>
              <a:t>Only relevant sections from</a:t>
            </a:r>
          </a:p>
          <a:p>
            <a:pPr lvl="2"/>
            <a:r>
              <a:rPr lang="en-US" dirty="0" smtClean="0"/>
              <a:t>TUC: </a:t>
            </a:r>
            <a:r>
              <a:rPr lang="en-US" dirty="0" err="1" smtClean="0"/>
              <a:t>Ch</a:t>
            </a:r>
            <a:r>
              <a:rPr lang="en-US" dirty="0" smtClean="0"/>
              <a:t> 5</a:t>
            </a:r>
          </a:p>
          <a:p>
            <a:pPr lvl="2"/>
            <a:r>
              <a:rPr lang="en-US" dirty="0" smtClean="0"/>
              <a:t>LUC: </a:t>
            </a:r>
            <a:r>
              <a:rPr lang="en-US" dirty="0" err="1" smtClean="0"/>
              <a:t>Ch</a:t>
            </a:r>
            <a:r>
              <a:rPr lang="en-US" dirty="0" smtClean="0"/>
              <a:t> 8,9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9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with very large integers</a:t>
            </a:r>
          </a:p>
          <a:p>
            <a:pPr lvl="1"/>
            <a:r>
              <a:rPr lang="en-US" dirty="0" smtClean="0"/>
              <a:t>Suppose you </a:t>
            </a:r>
            <a:r>
              <a:rPr lang="en-US" dirty="0"/>
              <a:t>are given a large integer. The integer may have up to 128 decimal digits. You have to detect whether the integer is divisible by 3 or not. </a:t>
            </a:r>
            <a:endParaRPr lang="en-US" dirty="0" smtClean="0"/>
          </a:p>
          <a:p>
            <a:pPr lvl="1"/>
            <a:r>
              <a:rPr lang="en-US" b="1" dirty="0" smtClean="0"/>
              <a:t>Hint</a:t>
            </a:r>
            <a:r>
              <a:rPr lang="en-US" dirty="0" smtClean="0"/>
              <a:t>: </a:t>
            </a:r>
            <a:r>
              <a:rPr lang="en-US" dirty="0"/>
              <a:t>A number is divisible by 3 if the</a:t>
            </a:r>
            <a:r>
              <a:rPr lang="en-US" b="1" dirty="0"/>
              <a:t> sum of its digits</a:t>
            </a:r>
            <a:r>
              <a:rPr lang="en-US" dirty="0"/>
              <a:t> is divisible by </a:t>
            </a:r>
            <a:r>
              <a:rPr lang="en-US" dirty="0" smtClean="0"/>
              <a:t>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to include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/>
              <a:t>Strlen</a:t>
            </a:r>
            <a:r>
              <a:rPr lang="en-US" dirty="0" smtClean="0"/>
              <a:t>() </a:t>
            </a:r>
            <a:r>
              <a:rPr lang="en-US" dirty="0" smtClean="0"/>
              <a:t>: Finds the length of the string</a:t>
            </a:r>
          </a:p>
          <a:p>
            <a:r>
              <a:rPr lang="en-US" dirty="0" err="1" smtClean="0"/>
              <a:t>strcat</a:t>
            </a:r>
            <a:r>
              <a:rPr lang="en-US" dirty="0" smtClean="0"/>
              <a:t>( </a:t>
            </a:r>
            <a:r>
              <a:rPr lang="en-US" dirty="0"/>
              <a:t>to, from): </a:t>
            </a:r>
            <a:r>
              <a:rPr lang="en-US" dirty="0" smtClean="0"/>
              <a:t>: Appends one string at the end of the other</a:t>
            </a:r>
          </a:p>
          <a:p>
            <a:r>
              <a:rPr lang="en-US" dirty="0" err="1" smtClean="0"/>
              <a:t>strcpy</a:t>
            </a:r>
            <a:r>
              <a:rPr lang="en-US" dirty="0" smtClean="0"/>
              <a:t>( to, from): Copies one string into another</a:t>
            </a:r>
          </a:p>
          <a:p>
            <a:r>
              <a:rPr lang="en-US" dirty="0" err="1" smtClean="0"/>
              <a:t>strcmp</a:t>
            </a:r>
            <a:r>
              <a:rPr lang="en-US" dirty="0" smtClean="0"/>
              <a:t> </a:t>
            </a:r>
            <a:r>
              <a:rPr lang="en-US" dirty="0" smtClean="0"/>
              <a:t>(s1, s2): Compares two strings</a:t>
            </a:r>
          </a:p>
          <a:p>
            <a:pPr lvl="1"/>
            <a:r>
              <a:rPr lang="en-US" dirty="0" smtClean="0"/>
              <a:t>Returns 0 if same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if s1 less than s2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if s1 greater than s2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strcpy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char str1[]="CSE110";</a:t>
            </a:r>
          </a:p>
          <a:p>
            <a:pPr>
              <a:buNone/>
            </a:pPr>
            <a:r>
              <a:rPr lang="en-US" dirty="0" smtClean="0"/>
              <a:t>char str2[]="CSE109";</a:t>
            </a:r>
          </a:p>
          <a:p>
            <a:pPr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str2[</a:t>
            </a:r>
            <a:r>
              <a:rPr lang="en-US" dirty="0" err="1" smtClean="0"/>
              <a:t>i</a:t>
            </a:r>
            <a:r>
              <a:rPr lang="en-US" dirty="0" smtClean="0"/>
              <a:t>]!=‘\0’,;i++)</a:t>
            </a:r>
          </a:p>
          <a:p>
            <a:pPr>
              <a:buNone/>
            </a:pPr>
            <a:r>
              <a:rPr lang="en-US" dirty="0" smtClean="0"/>
              <a:t>	str1[</a:t>
            </a:r>
            <a:r>
              <a:rPr lang="en-US" dirty="0" err="1" smtClean="0"/>
              <a:t>i</a:t>
            </a:r>
            <a:r>
              <a:rPr lang="en-US" dirty="0" smtClean="0"/>
              <a:t>]=str2[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str1[</a:t>
            </a:r>
            <a:r>
              <a:rPr lang="en-US" dirty="0" err="1" smtClean="0"/>
              <a:t>i</a:t>
            </a:r>
            <a:r>
              <a:rPr lang="en-US" dirty="0" smtClean="0"/>
              <a:t>]=‘\0’;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8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solve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as input the names of N students and find how many names contain the word “nayeem”</a:t>
            </a:r>
          </a:p>
        </p:txBody>
      </p:sp>
    </p:spTree>
    <p:extLst>
      <p:ext uri="{BB962C8B-B14F-4D97-AF65-F5344CB8AC3E}">
        <p14:creationId xmlns:p14="http://schemas.microsoft.com/office/powerpoint/2010/main" val="12346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2D array of characters</a:t>
            </a:r>
            <a:endParaRPr lang="en-US" dirty="0" smtClean="0"/>
          </a:p>
          <a:p>
            <a:r>
              <a:rPr lang="en-US" dirty="0" smtClean="0"/>
              <a:t>Arrays </a:t>
            </a:r>
            <a:r>
              <a:rPr lang="en-US" dirty="0" smtClean="0"/>
              <a:t>of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Each element is a string</a:t>
            </a:r>
            <a:endParaRPr lang="en-US" dirty="0" smtClean="0"/>
          </a:p>
          <a:p>
            <a:r>
              <a:rPr lang="en-US" dirty="0" smtClean="0"/>
              <a:t>char names[10][40]</a:t>
            </a:r>
          </a:p>
          <a:p>
            <a:pPr lvl="1"/>
            <a:r>
              <a:rPr lang="en-US" dirty="0" smtClean="0"/>
              <a:t>10 names (strings) each can hold 40 characters at most including  null</a:t>
            </a:r>
          </a:p>
          <a:p>
            <a:r>
              <a:rPr lang="en-US" dirty="0" smtClean="0"/>
              <a:t>gets(names[2]);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(names[1]);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1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0" y="1447800"/>
            <a:ext cx="8420100" cy="32004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names[][10]={</a:t>
            </a: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“Joy”,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Alamin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Noman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Tareq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11293"/>
              </p:ext>
            </p:extLst>
          </p:nvPr>
        </p:nvGraphicFramePr>
        <p:xfrm>
          <a:off x="1651001" y="4648200"/>
          <a:ext cx="8600945" cy="1899920"/>
        </p:xfrm>
        <a:graphic>
          <a:graphicData uri="http://schemas.openxmlformats.org/drawingml/2006/table">
            <a:tbl>
              <a:tblPr firstRow="1" bandRow="1"/>
              <a:tblGrid>
                <a:gridCol w="668033"/>
                <a:gridCol w="584530"/>
                <a:gridCol w="584530"/>
                <a:gridCol w="584530"/>
                <a:gridCol w="584530"/>
                <a:gridCol w="584530"/>
                <a:gridCol w="584530"/>
                <a:gridCol w="584530"/>
                <a:gridCol w="584530"/>
                <a:gridCol w="584530"/>
                <a:gridCol w="668035"/>
                <a:gridCol w="2004107"/>
              </a:tblGrid>
              <a:tr h="337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J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o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\0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1011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\0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1021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err="1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\0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1031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\0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1041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\0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Perpetua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1050 (last location)</a:t>
                      </a:r>
                      <a:endParaRPr lang="en-US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8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Johra</a:t>
            </a:r>
            <a:r>
              <a:rPr lang="en-US" dirty="0"/>
              <a:t> Muhammad </a:t>
            </a:r>
            <a:r>
              <a:rPr lang="en-US" dirty="0" err="1"/>
              <a:t>Moosa</a:t>
            </a:r>
            <a:endParaRPr lang="en-US" dirty="0"/>
          </a:p>
          <a:p>
            <a:pPr lvl="1"/>
            <a:r>
              <a:rPr lang="en-US" dirty="0"/>
              <a:t>Lecturer</a:t>
            </a:r>
          </a:p>
          <a:p>
            <a:pPr lvl="1"/>
            <a:r>
              <a:rPr lang="en-US" dirty="0"/>
              <a:t>Department of Computer Science &amp; Engineering</a:t>
            </a:r>
          </a:p>
          <a:p>
            <a:pPr lvl="1"/>
            <a:r>
              <a:rPr lang="en-US" dirty="0"/>
              <a:t>Bangladesh University of Engineering &amp; </a:t>
            </a:r>
            <a:r>
              <a:rPr lang="en-US" dirty="0" smtClean="0"/>
              <a:t>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Character in 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2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Character </a:t>
            </a:r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193801"/>
            <a:ext cx="7886700" cy="5523522"/>
          </a:xfrm>
        </p:spPr>
        <p:txBody>
          <a:bodyPr>
            <a:normAutofit/>
          </a:bodyPr>
          <a:lstStyle/>
          <a:p>
            <a:r>
              <a:rPr lang="en-US" dirty="0" smtClean="0"/>
              <a:t>Size 8 bits</a:t>
            </a:r>
          </a:p>
          <a:p>
            <a:r>
              <a:rPr lang="en-US" dirty="0" smtClean="0"/>
              <a:t>Like small integer (0-255)</a:t>
            </a:r>
          </a:p>
          <a:p>
            <a:r>
              <a:rPr lang="en-US" dirty="0" smtClean="0"/>
              <a:t>Rules for constructing character constant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single alphabet, a single digit or a single special symbol enclosed within single inverted commas.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maximum length of a character constant can be 1 character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/>
              <a:t>'A'</a:t>
            </a:r>
          </a:p>
          <a:p>
            <a:pPr lvl="1"/>
            <a:r>
              <a:rPr lang="en-US" dirty="0"/>
              <a:t>'I'</a:t>
            </a:r>
          </a:p>
          <a:p>
            <a:pPr lvl="1"/>
            <a:r>
              <a:rPr lang="en-US" dirty="0"/>
              <a:t>'5'</a:t>
            </a:r>
          </a:p>
          <a:p>
            <a:pPr lvl="1"/>
            <a:r>
              <a:rPr lang="en-US" dirty="0"/>
              <a:t>'='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65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character is stored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represent character by integer</a:t>
            </a:r>
          </a:p>
          <a:p>
            <a:r>
              <a:rPr lang="en-US" dirty="0" smtClean="0"/>
              <a:t>Needs a standard </a:t>
            </a:r>
          </a:p>
          <a:p>
            <a:pPr lvl="1"/>
            <a:r>
              <a:rPr lang="en-US" dirty="0"/>
              <a:t>American Standard Code for Information </a:t>
            </a:r>
            <a:r>
              <a:rPr lang="en-US" dirty="0" smtClean="0"/>
              <a:t>Interchange (ASCII)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242" y="3175000"/>
            <a:ext cx="8229424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ASCII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3298"/>
            <a:ext cx="10210800" cy="569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3301"/>
            <a:ext cx="10140286" cy="561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1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char</a:t>
            </a:r>
          </a:p>
          <a:p>
            <a:r>
              <a:rPr lang="en-US" dirty="0" smtClean="0"/>
              <a:t>Format </a:t>
            </a:r>
            <a:r>
              <a:rPr lang="en-US" dirty="0" err="1" smtClean="0"/>
              <a:t>specifier</a:t>
            </a:r>
            <a:r>
              <a:rPr lang="en-US" dirty="0" smtClean="0"/>
              <a:t> %</a:t>
            </a:r>
            <a:r>
              <a:rPr lang="en-US" dirty="0" smtClean="0"/>
              <a:t>c for </a:t>
            </a:r>
            <a:r>
              <a:rPr lang="en-US" dirty="0" err="1" smtClean="0"/>
              <a:t>printf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scanf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ASCII </a:t>
            </a:r>
            <a:r>
              <a:rPr lang="en-US" dirty="0"/>
              <a:t>values of the characters are stored in the variables.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29759" y="2086708"/>
            <a:ext cx="3251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a, b, d ;</a:t>
            </a:r>
          </a:p>
          <a:p>
            <a:r>
              <a:rPr lang="en-US" sz="2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'F' ;</a:t>
            </a:r>
          </a:p>
          <a:p>
            <a:r>
              <a:rPr lang="en-US" sz="2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'G' ;</a:t>
            </a:r>
          </a:p>
          <a:p>
            <a:r>
              <a:rPr lang="en-US" sz="2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'+' ;</a:t>
            </a:r>
          </a:p>
        </p:txBody>
      </p:sp>
    </p:spTree>
    <p:extLst>
      <p:ext uri="{BB962C8B-B14F-4D97-AF65-F5344CB8AC3E}">
        <p14:creationId xmlns:p14="http://schemas.microsoft.com/office/powerpoint/2010/main" val="19504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</a:t>
            </a:r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+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-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*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/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%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84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1316</TotalTime>
  <Words>849</Words>
  <Application>Microsoft Office PowerPoint</Application>
  <PresentationFormat>Widescreen</PresentationFormat>
  <Paragraphs>247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Courier New</vt:lpstr>
      <vt:lpstr>Rockwell</vt:lpstr>
      <vt:lpstr>Rockwell Condensed</vt:lpstr>
      <vt:lpstr>Times New Roman</vt:lpstr>
      <vt:lpstr>Wingdings</vt:lpstr>
      <vt:lpstr>Wood Type</vt:lpstr>
      <vt:lpstr>Blank</vt:lpstr>
      <vt:lpstr>string</vt:lpstr>
      <vt:lpstr>CT3 on Array, String</vt:lpstr>
      <vt:lpstr>Recap: Character in c</vt:lpstr>
      <vt:lpstr>Character Constants</vt:lpstr>
      <vt:lpstr>How character is stored in memory</vt:lpstr>
      <vt:lpstr>ASCII </vt:lpstr>
      <vt:lpstr>ASCII</vt:lpstr>
      <vt:lpstr>Character Variable</vt:lpstr>
      <vt:lpstr>Arithmetic Operators</vt:lpstr>
      <vt:lpstr>Input characters</vt:lpstr>
      <vt:lpstr>String</vt:lpstr>
      <vt:lpstr>String</vt:lpstr>
      <vt:lpstr>String</vt:lpstr>
      <vt:lpstr>String</vt:lpstr>
      <vt:lpstr>String Read</vt:lpstr>
      <vt:lpstr>String Read</vt:lpstr>
      <vt:lpstr>String Write</vt:lpstr>
      <vt:lpstr>Memory layout</vt:lpstr>
      <vt:lpstr>Can you find?</vt:lpstr>
      <vt:lpstr>Uses of strings</vt:lpstr>
      <vt:lpstr>String Library Functions</vt:lpstr>
      <vt:lpstr>String Library Functions</vt:lpstr>
      <vt:lpstr>Can you solve it?</vt:lpstr>
      <vt:lpstr>String Tables</vt:lpstr>
      <vt:lpstr>Initialize</vt:lpstr>
      <vt:lpstr>Thanks 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</dc:title>
  <dc:creator>Muhammad Ali Nayeem</dc:creator>
  <cp:lastModifiedBy>Muhammad Ali Nayeem</cp:lastModifiedBy>
  <cp:revision>20</cp:revision>
  <dcterms:created xsi:type="dcterms:W3CDTF">2015-05-05T16:08:36Z</dcterms:created>
  <dcterms:modified xsi:type="dcterms:W3CDTF">2015-05-06T14:06:59Z</dcterms:modified>
</cp:coreProperties>
</file>