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93" r:id="rId4"/>
    <p:sldId id="294" r:id="rId5"/>
    <p:sldId id="300" r:id="rId6"/>
    <p:sldId id="296" r:id="rId7"/>
    <p:sldId id="299" r:id="rId8"/>
    <p:sldId id="301" r:id="rId9"/>
    <p:sldId id="295" r:id="rId10"/>
    <p:sldId id="302" r:id="rId11"/>
    <p:sldId id="297" r:id="rId12"/>
    <p:sldId id="303" r:id="rId13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5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16/5/2015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2950" y="1346948"/>
            <a:ext cx="84201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742950" y="4282764"/>
            <a:ext cx="84201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42950" y="1484779"/>
            <a:ext cx="84201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837678" y="4107023"/>
            <a:ext cx="9906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392" y="1432223"/>
            <a:ext cx="8226108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51" y="4389120"/>
            <a:ext cx="6411659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9" y="6272786"/>
            <a:ext cx="514121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7970" y="4227195"/>
            <a:ext cx="970018" cy="640080"/>
          </a:xfrm>
        </p:spPr>
        <p:txBody>
          <a:bodyPr/>
          <a:lstStyle>
            <a:lvl1pPr>
              <a:defRPr sz="28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3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7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533400"/>
            <a:ext cx="2074069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76" y="533400"/>
            <a:ext cx="6098381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0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8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906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791" y="1225296"/>
            <a:ext cx="7540943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9691" y="5020056"/>
            <a:ext cx="7355205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2355" y="6272786"/>
            <a:ext cx="2148501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2441" y="6272785"/>
            <a:ext cx="5141214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86684" y="2430623"/>
            <a:ext cx="9906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37" y="2508607"/>
            <a:ext cx="965493" cy="720332"/>
          </a:xfrm>
        </p:spPr>
        <p:txBody>
          <a:bodyPr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5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2194560"/>
            <a:ext cx="39624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1570" y="2194560"/>
            <a:ext cx="39624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2048256"/>
            <a:ext cx="39624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950" y="2743200"/>
            <a:ext cx="39624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2526" y="2048256"/>
            <a:ext cx="39624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2526" y="2743200"/>
            <a:ext cx="39624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9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1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6790" y="2"/>
            <a:ext cx="315921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583" y="685800"/>
            <a:ext cx="2600325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685800"/>
            <a:ext cx="5453253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6583" y="2423160"/>
            <a:ext cx="2600325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232886" y="6255258"/>
            <a:ext cx="425958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5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746790" y="2"/>
            <a:ext cx="315921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583" y="685800"/>
            <a:ext cx="2600325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746789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6583" y="2423160"/>
            <a:ext cx="2600325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232886" y="6255258"/>
            <a:ext cx="425958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4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9232886" y="6255258"/>
            <a:ext cx="425958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950" y="484632"/>
            <a:ext cx="84201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2121408"/>
            <a:ext cx="84201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1732" y="6272786"/>
            <a:ext cx="2659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272786"/>
            <a:ext cx="5141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0292" y="6272786"/>
            <a:ext cx="520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Structure</a:t>
            </a:r>
            <a:r>
              <a:rPr lang="en-US" dirty="0" smtClean="0"/>
              <a:t>, Union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4800600"/>
            <a:ext cx="69342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p1;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r1.p1.x=10;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r1.p1.y=5;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("%d, %d\n", r1.p1.x, r1.p1.y);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err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Returning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*pp;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=&amp;p3;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-&gt;x=4;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-&gt;y=8;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("%d, %d\n", p3.x, p3.y);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Aggregate</a:t>
            </a:r>
            <a:r>
              <a:rPr lang="en-US" dirty="0" smtClean="0"/>
              <a:t> data type</a:t>
            </a:r>
          </a:p>
          <a:p>
            <a:r>
              <a:rPr lang="en-US" dirty="0" smtClean="0"/>
              <a:t>Composed of two or more </a:t>
            </a:r>
            <a:r>
              <a:rPr lang="en-US" dirty="0" smtClean="0">
                <a:solidFill>
                  <a:srgbClr val="FF0000"/>
                </a:solidFill>
              </a:rPr>
              <a:t>related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member</a:t>
            </a:r>
          </a:p>
          <a:p>
            <a:pPr lvl="1"/>
            <a:r>
              <a:rPr lang="en-US" dirty="0" smtClean="0"/>
              <a:t>Each member can be of </a:t>
            </a:r>
            <a:r>
              <a:rPr lang="en-US" dirty="0" smtClean="0">
                <a:solidFill>
                  <a:srgbClr val="FF0000"/>
                </a:solidFill>
              </a:rPr>
              <a:t>different types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(General 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tag-name</a:t>
            </a:r>
            <a:r>
              <a:rPr lang="en-US" dirty="0" smtClean="0"/>
              <a:t> {</a:t>
            </a:r>
          </a:p>
          <a:p>
            <a:pPr lvl="1">
              <a:buNone/>
            </a:pPr>
            <a:r>
              <a:rPr lang="en-US" dirty="0" smtClean="0"/>
              <a:t>	type member1;</a:t>
            </a:r>
          </a:p>
          <a:p>
            <a:pPr lvl="1">
              <a:buNone/>
            </a:pPr>
            <a:r>
              <a:rPr lang="en-US" dirty="0" smtClean="0"/>
              <a:t>	type member2;</a:t>
            </a:r>
          </a:p>
          <a:p>
            <a:pPr lvl="1">
              <a:buNone/>
            </a:pPr>
            <a:r>
              <a:rPr lang="en-US" dirty="0" smtClean="0"/>
              <a:t>	type member3;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type </a:t>
            </a:r>
            <a:r>
              <a:rPr lang="en-US" dirty="0" err="1" smtClean="0"/>
              <a:t>memberN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} </a:t>
            </a:r>
            <a:r>
              <a:rPr lang="en-US" dirty="0" smtClean="0">
                <a:solidFill>
                  <a:srgbClr val="00B0F0"/>
                </a:solidFill>
              </a:rPr>
              <a:t>variable-list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keyword</a:t>
            </a:r>
            <a:r>
              <a:rPr lang="en-US" dirty="0" smtClean="0"/>
              <a:t>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dirty="0" smtClean="0"/>
              <a:t>means that a structure </a:t>
            </a:r>
            <a:r>
              <a:rPr lang="en-US" i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defined</a:t>
            </a:r>
          </a:p>
          <a:p>
            <a:pPr lvl="1"/>
            <a:r>
              <a:rPr lang="en-US" i="1" dirty="0" smtClean="0"/>
              <a:t>tag-name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of the </a:t>
            </a:r>
            <a:r>
              <a:rPr lang="en-US" i="1" dirty="0" smtClean="0"/>
              <a:t>type</a:t>
            </a:r>
            <a:endParaRPr lang="en-US" i="1" dirty="0"/>
          </a:p>
          <a:p>
            <a:pPr lvl="1"/>
            <a:r>
              <a:rPr lang="en-US" dirty="0" smtClean="0"/>
              <a:t>Either </a:t>
            </a:r>
            <a:r>
              <a:rPr lang="en-US" i="1" dirty="0" smtClean="0">
                <a:solidFill>
                  <a:srgbClr val="00B0F0"/>
                </a:solidFill>
              </a:rPr>
              <a:t>tag-name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00B0F0"/>
                </a:solidFill>
              </a:rPr>
              <a:t>variable-list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optional </a:t>
            </a:r>
            <a:endParaRPr lang="en-US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point p1, p2;</a:t>
            </a:r>
          </a:p>
          <a:p>
            <a:r>
              <a:rPr lang="en-US" dirty="0" smtClean="0"/>
              <a:t>Keyword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variable </a:t>
            </a:r>
            <a:r>
              <a:rPr lang="en-US" dirty="0" smtClean="0">
                <a:solidFill>
                  <a:srgbClr val="FF0000"/>
                </a:solidFill>
              </a:rPr>
              <a:t>declaration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necessary</a:t>
            </a:r>
          </a:p>
          <a:p>
            <a:r>
              <a:rPr lang="en-US" dirty="0" smtClean="0"/>
              <a:t>Each instance of a structure contains its </a:t>
            </a:r>
            <a:r>
              <a:rPr lang="en-US" dirty="0" smtClean="0">
                <a:solidFill>
                  <a:srgbClr val="FF0000"/>
                </a:solidFill>
              </a:rPr>
              <a:t>own copy </a:t>
            </a:r>
            <a:r>
              <a:rPr lang="en-US" dirty="0" smtClean="0"/>
              <a:t>of the members</a:t>
            </a:r>
          </a:p>
          <a:p>
            <a:r>
              <a:rPr lang="en-US" dirty="0" smtClean="0"/>
              <a:t>Structure </a:t>
            </a:r>
            <a:r>
              <a:rPr lang="en-US" dirty="0" smtClean="0">
                <a:solidFill>
                  <a:srgbClr val="FF0000"/>
                </a:solidFill>
              </a:rPr>
              <a:t>declaration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any variable name 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reserve any storage</a:t>
            </a:r>
          </a:p>
          <a:p>
            <a:r>
              <a:rPr lang="en-US" dirty="0" smtClean="0"/>
              <a:t>Describes template or </a:t>
            </a:r>
            <a:r>
              <a:rPr lang="en-US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 of a structure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r>
              <a:rPr lang="en-US" dirty="0" smtClean="0">
                <a:solidFill>
                  <a:srgbClr val="FF0000"/>
                </a:solidFill>
              </a:rPr>
              <a:t>Initialization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p1.x=10;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p1.y=5;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p3={5, 2};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p2={10, 5};//error, not possible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when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of the both objects are same</a:t>
            </a:r>
          </a:p>
          <a:p>
            <a:pPr>
              <a:buNone/>
            </a:pPr>
            <a:r>
              <a:rPr lang="en-US" dirty="0" smtClean="0"/>
              <a:t>p2=p3;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("%d, %d\n", p3.x, p3.y);</a:t>
            </a:r>
          </a:p>
          <a:p>
            <a:pPr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("%d %d\n", &amp;p3.x, &amp;p3.y);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[10] 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p[10];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for(x=0; x&lt;10; x++)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&amp;p[x].x, &amp;p[x].y);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err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2057400"/>
            <a:ext cx="291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 x and </a:t>
            </a:r>
            <a:r>
              <a:rPr lang="en-US" dirty="0" err="1" smtClean="0"/>
              <a:t>int</a:t>
            </a:r>
            <a:r>
              <a:rPr lang="en-US" dirty="0" smtClean="0"/>
              <a:t> x are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9312</TotalTime>
  <Words>149</Words>
  <Application>Microsoft Office PowerPoint</Application>
  <PresentationFormat>A4 Paper (210x297 mm)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Courier New</vt:lpstr>
      <vt:lpstr>Rockwell</vt:lpstr>
      <vt:lpstr>Rockwell Condensed</vt:lpstr>
      <vt:lpstr>Wingdings</vt:lpstr>
      <vt:lpstr>Wood Type</vt:lpstr>
      <vt:lpstr>Structure, Union</vt:lpstr>
      <vt:lpstr>Structure</vt:lpstr>
      <vt:lpstr>Structure (General Form)</vt:lpstr>
      <vt:lpstr>Structure Example</vt:lpstr>
      <vt:lpstr>Structure Example</vt:lpstr>
      <vt:lpstr>Structure Initialization</vt:lpstr>
      <vt:lpstr>Structure Assignment</vt:lpstr>
      <vt:lpstr>Structure Member</vt:lpstr>
      <vt:lpstr>Structure Array</vt:lpstr>
      <vt:lpstr>Nested Structure</vt:lpstr>
      <vt:lpstr>Function Returning Structure</vt:lpstr>
      <vt:lpstr>Pointer to Structure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Muhammad Ali Nayeem</cp:lastModifiedBy>
  <cp:revision>914</cp:revision>
  <dcterms:created xsi:type="dcterms:W3CDTF">2006-08-16T00:00:00Z</dcterms:created>
  <dcterms:modified xsi:type="dcterms:W3CDTF">2015-05-16T08:27:57Z</dcterms:modified>
</cp:coreProperties>
</file>