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3" r:id="rId3"/>
    <p:sldId id="302" r:id="rId4"/>
    <p:sldId id="294" r:id="rId5"/>
    <p:sldId id="296" r:id="rId6"/>
    <p:sldId id="297" r:id="rId7"/>
    <p:sldId id="307" r:id="rId8"/>
    <p:sldId id="298" r:id="rId9"/>
    <p:sldId id="303" r:id="rId10"/>
    <p:sldId id="304" r:id="rId11"/>
    <p:sldId id="306" r:id="rId12"/>
    <p:sldId id="305" r:id="rId13"/>
    <p:sldId id="300" r:id="rId14"/>
    <p:sldId id="308" r:id="rId15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>
          <p15:clr>
            <a:srgbClr val="A4A3A4"/>
          </p15:clr>
        </p15:guide>
        <p15:guide id="2" pos="209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18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2/6/2015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62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D2989-3B6A-4920-8C52-A05588706906}" type="slidenum">
              <a:rPr lang="en-US"/>
              <a:pPr/>
              <a:t>13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94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42950" y="1346948"/>
            <a:ext cx="84201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742950" y="4282764"/>
            <a:ext cx="84201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42950" y="1484779"/>
            <a:ext cx="84201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837678" y="4107023"/>
            <a:ext cx="9906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4392" y="1432223"/>
            <a:ext cx="8226108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9251" y="4389120"/>
            <a:ext cx="6411659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0539" y="6272786"/>
            <a:ext cx="514121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7970" y="4227195"/>
            <a:ext cx="970018" cy="640080"/>
          </a:xfrm>
        </p:spPr>
        <p:txBody>
          <a:bodyPr/>
          <a:lstStyle>
            <a:lvl1pPr>
              <a:defRPr sz="28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9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0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533400"/>
            <a:ext cx="2074069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76" y="533400"/>
            <a:ext cx="6098381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8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484632"/>
            <a:ext cx="8420100" cy="101498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600200"/>
            <a:ext cx="8420100" cy="4572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7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906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791" y="1225296"/>
            <a:ext cx="7540943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9691" y="5020056"/>
            <a:ext cx="7355205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2355" y="6272786"/>
            <a:ext cx="2148501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2441" y="6272785"/>
            <a:ext cx="5141214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86684" y="2430623"/>
            <a:ext cx="9906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237" y="2508607"/>
            <a:ext cx="965493" cy="720332"/>
          </a:xfrm>
        </p:spPr>
        <p:txBody>
          <a:bodyPr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77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2194560"/>
            <a:ext cx="39624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1570" y="2194560"/>
            <a:ext cx="39624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5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950" y="2048256"/>
            <a:ext cx="39624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2950" y="2743200"/>
            <a:ext cx="39624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2526" y="2048256"/>
            <a:ext cx="39624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2526" y="2743200"/>
            <a:ext cx="39624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7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6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0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746790" y="2"/>
            <a:ext cx="3159210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583" y="685800"/>
            <a:ext cx="2600325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7" y="685800"/>
            <a:ext cx="5453253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6583" y="2423160"/>
            <a:ext cx="2600325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232886" y="6255258"/>
            <a:ext cx="425958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3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746790" y="2"/>
            <a:ext cx="3159210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583" y="685800"/>
            <a:ext cx="2600325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746789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6583" y="2423160"/>
            <a:ext cx="2600325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232886" y="6255258"/>
            <a:ext cx="425958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0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9232886" y="6255258"/>
            <a:ext cx="425958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950" y="484632"/>
            <a:ext cx="84201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950" y="2121408"/>
            <a:ext cx="84201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91732" y="6272786"/>
            <a:ext cx="26597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2950" y="6272786"/>
            <a:ext cx="5141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90292" y="6272786"/>
            <a:ext cx="520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6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File</a:t>
            </a:r>
            <a:r>
              <a:rPr lang="en-US" dirty="0" smtClean="0"/>
              <a:t> i/o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420100" cy="6583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Read (</a:t>
            </a:r>
            <a:r>
              <a:rPr lang="en-US" sz="4700" cap="none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63168"/>
            <a:ext cx="8420100" cy="55138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FILE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[80];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"w"))!=NULL){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("Write test",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"r"))!=NULL){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4,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94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formatted</a:t>
            </a:r>
            <a:r>
              <a:rPr lang="en-US" dirty="0"/>
              <a:t> Writing </a:t>
            </a:r>
            <a:r>
              <a:rPr lang="en-US" dirty="0"/>
              <a:t>and </a:t>
            </a:r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/>
              <a:t>fprintf</a:t>
            </a:r>
            <a:r>
              <a:rPr lang="en-US" b="1" dirty="0"/>
              <a:t> (FILE *</a:t>
            </a:r>
            <a:r>
              <a:rPr lang="en-US" b="1" dirty="0" err="1"/>
              <a:t>fp</a:t>
            </a:r>
            <a:r>
              <a:rPr lang="en-US" b="1" dirty="0"/>
              <a:t>, format </a:t>
            </a:r>
            <a:r>
              <a:rPr lang="en-US" b="1" dirty="0" err="1"/>
              <a:t>speci</a:t>
            </a:r>
            <a:r>
              <a:rPr lang="en-US" b="1" dirty="0"/>
              <a:t>, variable(s</a:t>
            </a:r>
            <a:r>
              <a:rPr lang="en-US" b="1" dirty="0" smtClean="0"/>
              <a:t>));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Just like </a:t>
            </a:r>
            <a:r>
              <a:rPr lang="en-US" sz="2200" dirty="0" err="1" smtClean="0"/>
              <a:t>printf</a:t>
            </a:r>
            <a:r>
              <a:rPr lang="en-US" sz="22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Return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 SUCCESS: the number of bytes output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 FAILURE: returns EOF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/>
              <a:t>fscanf</a:t>
            </a:r>
            <a:r>
              <a:rPr lang="en-US" b="1" dirty="0"/>
              <a:t> (FILE *</a:t>
            </a:r>
            <a:r>
              <a:rPr lang="en-US" b="1" dirty="0" err="1"/>
              <a:t>fp</a:t>
            </a:r>
            <a:r>
              <a:rPr lang="en-US" b="1" dirty="0"/>
              <a:t>, format </a:t>
            </a:r>
            <a:r>
              <a:rPr lang="en-US" b="1" dirty="0" err="1"/>
              <a:t>speci</a:t>
            </a:r>
            <a:r>
              <a:rPr lang="en-US" b="1" dirty="0"/>
              <a:t>, address(</a:t>
            </a:r>
            <a:r>
              <a:rPr lang="en-US" b="1" dirty="0" err="1"/>
              <a:t>es</a:t>
            </a:r>
            <a:r>
              <a:rPr lang="en-US" b="1" dirty="0" smtClean="0"/>
              <a:t>));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Just like </a:t>
            </a:r>
            <a:r>
              <a:rPr lang="en-US" sz="2200" dirty="0" err="1" smtClean="0"/>
              <a:t>scanf</a:t>
            </a:r>
            <a:r>
              <a:rPr lang="en-US" sz="2200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Return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 SUCCESS: Number of scanned inputs.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 FAILURE: </a:t>
            </a:r>
            <a:r>
              <a:rPr lang="en-US" sz="2200" dirty="0" err="1" smtClean="0"/>
              <a:t>fscanf</a:t>
            </a:r>
            <a:r>
              <a:rPr lang="en-US" sz="2200" dirty="0" smtClean="0"/>
              <a:t> returns EOF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73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420100" cy="658368"/>
          </a:xfrm>
        </p:spPr>
        <p:txBody>
          <a:bodyPr>
            <a:normAutofit fontScale="90000"/>
          </a:bodyPr>
          <a:lstStyle/>
          <a:p>
            <a:r>
              <a:rPr lang="en-US" sz="4700" cap="none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 smtClean="0"/>
              <a:t> &amp; </a:t>
            </a:r>
            <a:r>
              <a:rPr lang="en-US" sz="4700" cap="none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endParaRPr lang="en-US" sz="4700" cap="non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420100" cy="5791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FILE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n, 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"w"))!=NULL){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"%d", 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"r"))!=NULL){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"%d", &amp;x);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n%d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\n", 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69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Operations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handle : </a:t>
            </a:r>
            <a:r>
              <a:rPr lang="en-US" dirty="0">
                <a:solidFill>
                  <a:srgbClr val="FF3300"/>
                </a:solidFill>
              </a:rPr>
              <a:t>FILE *</a:t>
            </a:r>
          </a:p>
          <a:p>
            <a:r>
              <a:rPr lang="en-US" dirty="0"/>
              <a:t>Open a file : </a:t>
            </a:r>
            <a:r>
              <a:rPr lang="en-US" dirty="0" err="1">
                <a:solidFill>
                  <a:srgbClr val="FF3300"/>
                </a:solidFill>
              </a:rPr>
              <a:t>fopen</a:t>
            </a:r>
            <a:endParaRPr lang="en-US" dirty="0">
              <a:solidFill>
                <a:srgbClr val="FF3300"/>
              </a:solidFill>
            </a:endParaRPr>
          </a:p>
          <a:p>
            <a:r>
              <a:rPr lang="en-US" dirty="0" err="1"/>
              <a:t>Input/Output</a:t>
            </a:r>
            <a:endParaRPr lang="en-US" dirty="0"/>
          </a:p>
          <a:p>
            <a:pPr lvl="1"/>
            <a:r>
              <a:rPr lang="en-US" dirty="0"/>
              <a:t>Character IO : </a:t>
            </a:r>
            <a:r>
              <a:rPr lang="en-US" dirty="0" err="1">
                <a:solidFill>
                  <a:srgbClr val="FF3300"/>
                </a:solidFill>
              </a:rPr>
              <a:t>getc</a:t>
            </a:r>
            <a:r>
              <a:rPr lang="en-US" dirty="0"/>
              <a:t>, </a:t>
            </a:r>
            <a:r>
              <a:rPr lang="en-US" dirty="0" err="1">
                <a:solidFill>
                  <a:srgbClr val="FF3300"/>
                </a:solidFill>
              </a:rPr>
              <a:t>putc</a:t>
            </a:r>
            <a:endParaRPr lang="en-US" dirty="0">
              <a:solidFill>
                <a:srgbClr val="FF3300"/>
              </a:solidFill>
            </a:endParaRPr>
          </a:p>
          <a:p>
            <a:pPr lvl="1"/>
            <a:r>
              <a:rPr lang="en-US" dirty="0" smtClean="0"/>
              <a:t>Line/String </a:t>
            </a:r>
            <a:r>
              <a:rPr lang="en-US" dirty="0"/>
              <a:t>IO : </a:t>
            </a:r>
            <a:r>
              <a:rPr lang="en-US" dirty="0" err="1">
                <a:solidFill>
                  <a:srgbClr val="FF3300"/>
                </a:solidFill>
              </a:rPr>
              <a:t>fgets</a:t>
            </a:r>
            <a:r>
              <a:rPr lang="en-US" dirty="0"/>
              <a:t>, </a:t>
            </a:r>
            <a:r>
              <a:rPr lang="en-US" dirty="0" err="1">
                <a:solidFill>
                  <a:srgbClr val="FF3300"/>
                </a:solidFill>
              </a:rPr>
              <a:t>fputs</a:t>
            </a:r>
            <a:endParaRPr lang="en-US" dirty="0">
              <a:solidFill>
                <a:srgbClr val="FF3300"/>
              </a:solidFill>
            </a:endParaRPr>
          </a:p>
          <a:p>
            <a:pPr lvl="1"/>
            <a:r>
              <a:rPr lang="en-US" dirty="0"/>
              <a:t>Formatted IO : </a:t>
            </a:r>
            <a:r>
              <a:rPr lang="en-US" dirty="0" err="1">
                <a:solidFill>
                  <a:srgbClr val="FF3300"/>
                </a:solidFill>
              </a:rPr>
              <a:t>fscanf</a:t>
            </a:r>
            <a:r>
              <a:rPr lang="en-US" dirty="0"/>
              <a:t>, </a:t>
            </a:r>
            <a:r>
              <a:rPr lang="en-US" dirty="0" err="1">
                <a:solidFill>
                  <a:srgbClr val="FF3300"/>
                </a:solidFill>
              </a:rPr>
              <a:t>fprintf</a:t>
            </a:r>
            <a:endParaRPr lang="en-US" dirty="0">
              <a:solidFill>
                <a:srgbClr val="FF3300"/>
              </a:solidFill>
            </a:endParaRPr>
          </a:p>
          <a:p>
            <a:r>
              <a:rPr lang="en-US" dirty="0" smtClean="0"/>
              <a:t>Close </a:t>
            </a:r>
            <a:r>
              <a:rPr lang="en-US" dirty="0"/>
              <a:t>a file : </a:t>
            </a:r>
            <a:r>
              <a:rPr lang="en-US" dirty="0" err="1" smtClean="0">
                <a:solidFill>
                  <a:srgbClr val="FF3300"/>
                </a:solidFill>
              </a:rPr>
              <a:t>fclose</a:t>
            </a:r>
            <a:endParaRPr lang="en-US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Special Thanks </a:t>
            </a:r>
            <a:r>
              <a:rPr lang="en-US" dirty="0" smtClean="0"/>
              <a:t>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Dr. S. M. </a:t>
            </a:r>
            <a:r>
              <a:rPr lang="en-US" dirty="0" err="1"/>
              <a:t>Farhad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Johra</a:t>
            </a:r>
            <a:r>
              <a:rPr lang="en-US" dirty="0"/>
              <a:t> Muhammad </a:t>
            </a:r>
            <a:r>
              <a:rPr lang="en-US" dirty="0" err="1"/>
              <a:t>Moosa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51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 File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FILE *</a:t>
            </a:r>
            <a:r>
              <a:rPr lang="en-US" dirty="0" err="1"/>
              <a:t>fopen</a:t>
            </a:r>
            <a:r>
              <a:rPr lang="en-US" dirty="0"/>
              <a:t> (char </a:t>
            </a:r>
            <a:r>
              <a:rPr lang="en-US" dirty="0" smtClean="0"/>
              <a:t>*Filename</a:t>
            </a:r>
            <a:r>
              <a:rPr lang="en-US" dirty="0"/>
              <a:t>, char </a:t>
            </a:r>
            <a:r>
              <a:rPr lang="en-US" dirty="0" smtClean="0"/>
              <a:t>*Mode</a:t>
            </a:r>
            <a:r>
              <a:rPr lang="en-US" dirty="0"/>
              <a:t>);</a:t>
            </a:r>
          </a:p>
          <a:p>
            <a:r>
              <a:rPr lang="en-US" dirty="0" smtClean="0"/>
              <a:t>Filename</a:t>
            </a:r>
            <a:endParaRPr lang="en-US" dirty="0"/>
          </a:p>
          <a:p>
            <a:pPr lvl="1"/>
            <a:r>
              <a:rPr lang="en-US" dirty="0" smtClean="0"/>
              <a:t>Path of the file</a:t>
            </a:r>
            <a:endParaRPr lang="en-US" dirty="0"/>
          </a:p>
          <a:p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How do you use the file?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header </a:t>
            </a:r>
            <a:r>
              <a:rPr lang="en-US" dirty="0" err="1" smtClean="0"/>
              <a:t>stdio.h</a:t>
            </a:r>
            <a:endParaRPr lang="en-US" dirty="0" smtClean="0"/>
          </a:p>
          <a:p>
            <a:r>
              <a:rPr lang="en-US" dirty="0" smtClean="0"/>
              <a:t>Returns a </a:t>
            </a:r>
            <a:r>
              <a:rPr lang="en-US" dirty="0" smtClean="0">
                <a:solidFill>
                  <a:srgbClr val="FF0000"/>
                </a:solidFill>
              </a:rPr>
              <a:t>pointer</a:t>
            </a:r>
            <a:r>
              <a:rPr lang="en-US" dirty="0" smtClean="0"/>
              <a:t> to the opened file</a:t>
            </a:r>
          </a:p>
          <a:p>
            <a:r>
              <a:rPr lang="en-US" dirty="0" smtClean="0"/>
              <a:t>If </a:t>
            </a:r>
            <a:r>
              <a:rPr lang="en-US" dirty="0" smtClean="0">
                <a:solidFill>
                  <a:srgbClr val="FF0000"/>
                </a:solidFill>
              </a:rPr>
              <a:t>fails</a:t>
            </a:r>
            <a:r>
              <a:rPr lang="en-US" dirty="0" smtClean="0"/>
              <a:t> returns NULL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mode ("r")</a:t>
            </a:r>
            <a:endParaRPr lang="en-US" dirty="0" smtClean="0"/>
          </a:p>
          <a:p>
            <a:pPr lvl="1"/>
            <a:r>
              <a:rPr lang="en-US" dirty="0" smtClean="0"/>
              <a:t>if file is unavailable error</a:t>
            </a:r>
          </a:p>
          <a:p>
            <a:r>
              <a:rPr lang="en-US" dirty="0"/>
              <a:t>Write mode </a:t>
            </a:r>
            <a:r>
              <a:rPr lang="en-US" dirty="0" smtClean="0"/>
              <a:t>(“w")</a:t>
            </a:r>
          </a:p>
          <a:p>
            <a:pPr lvl="1"/>
            <a:r>
              <a:rPr lang="en-US" dirty="0" smtClean="0"/>
              <a:t>if file is unavailable </a:t>
            </a:r>
            <a:r>
              <a:rPr lang="en-US" dirty="0" smtClean="0"/>
              <a:t>created</a:t>
            </a:r>
          </a:p>
          <a:p>
            <a:pPr lvl="1"/>
            <a:r>
              <a:rPr lang="en-US" dirty="0" smtClean="0"/>
              <a:t>Overwrite</a:t>
            </a:r>
            <a:endParaRPr lang="en-US" dirty="0" smtClean="0"/>
          </a:p>
          <a:p>
            <a:r>
              <a:rPr lang="en-US" dirty="0"/>
              <a:t>Append mode </a:t>
            </a:r>
            <a:r>
              <a:rPr lang="en-US" dirty="0" smtClean="0"/>
              <a:t>(“a")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file is unavailable created</a:t>
            </a:r>
          </a:p>
          <a:p>
            <a:pPr marL="32004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10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a File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/>
              <a:t>fclose</a:t>
            </a:r>
            <a:r>
              <a:rPr lang="en-US" dirty="0"/>
              <a:t> (FILE *</a:t>
            </a:r>
            <a:r>
              <a:rPr lang="en-US" dirty="0" err="1"/>
              <a:t>fp</a:t>
            </a:r>
            <a:r>
              <a:rPr lang="en-US" dirty="0"/>
              <a:t>);</a:t>
            </a:r>
          </a:p>
          <a:p>
            <a:r>
              <a:rPr lang="en-US" dirty="0"/>
              <a:t>In order to improve efficiency most file system write data to disk one sector at a time</a:t>
            </a:r>
          </a:p>
          <a:p>
            <a:r>
              <a:rPr lang="en-US" dirty="0" err="1" smtClean="0"/>
              <a:t>fclose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flushes</a:t>
            </a:r>
            <a:r>
              <a:rPr lang="en-US" dirty="0"/>
              <a:t> the buffer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Read/Write a </a:t>
            </a:r>
            <a:r>
              <a:rPr lang="en-US" dirty="0" smtClean="0"/>
              <a:t>single </a:t>
            </a:r>
            <a:r>
              <a:rPr lang="en-US" dirty="0" smtClean="0">
                <a:solidFill>
                  <a:srgbClr val="FF0000"/>
                </a:solidFill>
              </a:rPr>
              <a:t>Character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smtClean="0"/>
              <a:t>Similar to </a:t>
            </a:r>
            <a:r>
              <a:rPr lang="en-US" dirty="0" err="1" smtClean="0"/>
              <a:t>getchar</a:t>
            </a:r>
            <a:r>
              <a:rPr lang="en-US" dirty="0" smtClean="0"/>
              <a:t>()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smtClean="0"/>
              <a:t>Similar to </a:t>
            </a:r>
            <a:r>
              <a:rPr lang="en-US" dirty="0" err="1" smtClean="0"/>
              <a:t>putchar</a:t>
            </a:r>
            <a:r>
              <a:rPr lang="en-US" dirty="0" smtClean="0"/>
              <a:t>()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484632"/>
            <a:ext cx="8420100" cy="658368"/>
          </a:xfrm>
        </p:spPr>
        <p:txBody>
          <a:bodyPr>
            <a:normAutofit/>
          </a:bodyPr>
          <a:lstStyle/>
          <a:p>
            <a:r>
              <a:rPr lang="en-US" sz="3800" dirty="0"/>
              <a:t>An </a:t>
            </a:r>
            <a:r>
              <a:rPr lang="en-US" sz="3800" dirty="0" smtClean="0"/>
              <a:t>example</a:t>
            </a:r>
            <a:endParaRPr lang="en-US" sz="38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1143000"/>
            <a:ext cx="84201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reading a </a:t>
            </a:r>
            <a:r>
              <a:rPr lang="en-US" sz="2800" dirty="0" smtClean="0">
                <a:solidFill>
                  <a:srgbClr val="FF0000"/>
                </a:solidFill>
              </a:rPr>
              <a:t>text</a:t>
            </a:r>
            <a:r>
              <a:rPr lang="en-US" sz="2800" dirty="0" smtClean="0"/>
              <a:t> file and displaying it in the screen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Font typeface="Wingdings" pitchFamily="2" charset="2"/>
              <a:buNone/>
            </a:pP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Font typeface="Wingdings" pitchFamily="2" charset="2"/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   FILE *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("a.txt", "r"))!=NULL){</a:t>
            </a:r>
          </a:p>
          <a:p>
            <a:pPr>
              <a:buFont typeface="Wingdings" pitchFamily="2" charset="2"/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while (! </a:t>
            </a:r>
            <a:r>
              <a:rPr lang="en-US" sz="23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sz="23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)){</a:t>
            </a:r>
          </a:p>
          <a:p>
            <a:pPr>
              <a:buFont typeface="Wingdings" pitchFamily="2" charset="2"/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Font typeface="Wingdings" pitchFamily="2" charset="2"/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Font typeface="Wingdings" pitchFamily="2" charset="2"/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Font typeface="Wingdings" pitchFamily="2" charset="2"/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Font typeface="Wingdings" pitchFamily="2" charset="2"/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484632"/>
            <a:ext cx="8420100" cy="810768"/>
          </a:xfrm>
        </p:spPr>
        <p:txBody>
          <a:bodyPr/>
          <a:lstStyle/>
          <a:p>
            <a:r>
              <a:rPr lang="en-US" dirty="0"/>
              <a:t>How to know it is the </a:t>
            </a:r>
            <a:r>
              <a:rPr lang="en-US" dirty="0">
                <a:solidFill>
                  <a:srgbClr val="FF0000"/>
                </a:solidFill>
              </a:rPr>
              <a:t>end of file</a:t>
            </a:r>
            <a:r>
              <a:rPr lang="en-US" dirty="0"/>
              <a:t>?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1447800"/>
            <a:ext cx="84201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/>
              <a:t>Returns </a:t>
            </a:r>
          </a:p>
          <a:p>
            <a:pPr lvl="1"/>
            <a:r>
              <a:rPr lang="en-US" dirty="0" smtClean="0"/>
              <a:t>non zero if </a:t>
            </a:r>
            <a:r>
              <a:rPr lang="en-US" dirty="0" err="1" smtClean="0"/>
              <a:t>fp</a:t>
            </a:r>
            <a:r>
              <a:rPr lang="en-US" dirty="0" smtClean="0"/>
              <a:t> reached end of file</a:t>
            </a:r>
          </a:p>
          <a:p>
            <a:pPr lvl="1"/>
            <a:r>
              <a:rPr lang="en-US" dirty="0" smtClean="0"/>
              <a:t>Zero otherwise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ferror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/>
              <a:t> </a:t>
            </a:r>
            <a:r>
              <a:rPr lang="en-US" dirty="0"/>
              <a:t>Returns</a:t>
            </a:r>
            <a:r>
              <a:rPr lang="en-US" dirty="0"/>
              <a:t>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non </a:t>
            </a:r>
            <a:r>
              <a:rPr lang="en-US" dirty="0"/>
              <a:t>zero if </a:t>
            </a:r>
            <a:r>
              <a:rPr lang="en-US" dirty="0" smtClean="0"/>
              <a:t>error </a:t>
            </a:r>
            <a:r>
              <a:rPr lang="en-US" dirty="0" err="1" smtClean="0"/>
              <a:t>occured</a:t>
            </a:r>
            <a:endParaRPr lang="en-US" dirty="0"/>
          </a:p>
          <a:p>
            <a:pPr lvl="1"/>
            <a:r>
              <a:rPr lang="en-US" dirty="0"/>
              <a:t>Zero otherwise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38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Writing and reading </a:t>
            </a:r>
            <a:r>
              <a:rPr lang="en-US" dirty="0" smtClean="0">
                <a:solidFill>
                  <a:srgbClr val="FF0000"/>
                </a:solidFill>
              </a:rPr>
              <a:t>strings/Lines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(char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(char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num,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/>
              <a:t>Reads characters from the file associated with </a:t>
            </a:r>
            <a:r>
              <a:rPr lang="en-US" dirty="0" err="1">
                <a:solidFill>
                  <a:srgbClr val="FF0000"/>
                </a:solidFill>
              </a:rPr>
              <a:t>fp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into string pointed by </a:t>
            </a:r>
            <a:r>
              <a:rPr lang="en-US" dirty="0" err="1">
                <a:solidFill>
                  <a:srgbClr val="FF0000"/>
                </a:solidFill>
              </a:rPr>
              <a:t>str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until</a:t>
            </a:r>
          </a:p>
          <a:p>
            <a:pPr lvl="1"/>
            <a:r>
              <a:rPr lang="en-US" sz="2400" dirty="0" smtClean="0"/>
              <a:t>num-1 </a:t>
            </a:r>
            <a:r>
              <a:rPr lang="en-US" sz="2400" dirty="0"/>
              <a:t>characters have been </a:t>
            </a:r>
            <a:r>
              <a:rPr lang="en-US" sz="2400" dirty="0" smtClean="0"/>
              <a:t>read or</a:t>
            </a:r>
            <a:endParaRPr lang="en-US" sz="2400" dirty="0"/>
          </a:p>
          <a:p>
            <a:pPr lvl="1"/>
            <a:r>
              <a:rPr lang="en-US" sz="2400" dirty="0"/>
              <a:t>A newline character is </a:t>
            </a:r>
            <a:r>
              <a:rPr lang="en-US" sz="2400" dirty="0" smtClean="0"/>
              <a:t>found or</a:t>
            </a:r>
            <a:endParaRPr lang="en-US" sz="2400" dirty="0"/>
          </a:p>
          <a:p>
            <a:pPr lvl="1"/>
            <a:r>
              <a:rPr lang="en-US" sz="2400" dirty="0"/>
              <a:t>End of file 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dirty="0" smtClean="0"/>
              <a:t>(</a:t>
            </a:r>
            <a:r>
              <a:rPr lang="en-US" cap="non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"w"))!=NULL){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("Write test",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1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12070</TotalTime>
  <Words>427</Words>
  <Application>Microsoft Office PowerPoint</Application>
  <PresentationFormat>A4 Paper (210x297 mm)</PresentationFormat>
  <Paragraphs>135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Courier New</vt:lpstr>
      <vt:lpstr>Rockwell</vt:lpstr>
      <vt:lpstr>Rockwell Condensed</vt:lpstr>
      <vt:lpstr>Wingdings</vt:lpstr>
      <vt:lpstr>Wood Type</vt:lpstr>
      <vt:lpstr>File i/o</vt:lpstr>
      <vt:lpstr>Open a File</vt:lpstr>
      <vt:lpstr>Mode</vt:lpstr>
      <vt:lpstr>Close a File</vt:lpstr>
      <vt:lpstr>Read/Write a single Character</vt:lpstr>
      <vt:lpstr>An example</vt:lpstr>
      <vt:lpstr>How to know it is the end of file?</vt:lpstr>
      <vt:lpstr>Writing and reading strings/Lines</vt:lpstr>
      <vt:lpstr>Write (fputs)</vt:lpstr>
      <vt:lpstr>Read (fgets)</vt:lpstr>
      <vt:lpstr>formatted Writing and reading</vt:lpstr>
      <vt:lpstr>fprintf &amp; fscanf</vt:lpstr>
      <vt:lpstr>File Operations</vt:lpstr>
      <vt:lpstr>Special Thanks 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Muhammad Ali Nayeem</cp:lastModifiedBy>
  <cp:revision>953</cp:revision>
  <dcterms:created xsi:type="dcterms:W3CDTF">2006-08-16T00:00:00Z</dcterms:created>
  <dcterms:modified xsi:type="dcterms:W3CDTF">2015-06-02T14:13:30Z</dcterms:modified>
</cp:coreProperties>
</file>